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6606" y="6132526"/>
            <a:ext cx="990766" cy="52734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exto del títul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120" name="Marcador de posición de imagen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1" name="Nivel de texto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  <a:lvl2pPr marL="0" indent="457200">
              <a:buClrTx/>
              <a:buSzTx/>
              <a:buFontTx/>
              <a:buNone/>
              <a:defRPr sz="1600"/>
            </a:lvl2pPr>
            <a:lvl3pPr marL="0" indent="914400">
              <a:buClrTx/>
              <a:buSzTx/>
              <a:buFontTx/>
              <a:buNone/>
              <a:defRPr sz="1600"/>
            </a:lvl3pPr>
            <a:lvl4pPr marL="0" indent="1371600">
              <a:buClrTx/>
              <a:buSzTx/>
              <a:buFontTx/>
              <a:buNone/>
              <a:defRPr sz="1600"/>
            </a:lvl4pPr>
            <a:lvl5pPr marL="0" indent="1828800">
              <a:buClrTx/>
              <a:buSzTx/>
              <a:buFontTx/>
              <a:buNone/>
              <a:defRPr sz="1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122" name="MARCA - GINETOP2026_3ra Reunion text.png" descr="MARCA - GINETOP2026_3ra Reunion tex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284" y="6017060"/>
            <a:ext cx="1958880" cy="75827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6606" y="6132526"/>
            <a:ext cx="990766" cy="527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437" y="6288718"/>
            <a:ext cx="2640284" cy="358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n 4" descr="Imagen 4"/>
          <p:cNvPicPr>
            <a:picLocks noChangeAspect="1"/>
          </p:cNvPicPr>
          <p:nvPr/>
        </p:nvPicPr>
        <p:blipFill>
          <a:blip r:embed="rId4">
            <a:extLst/>
          </a:blip>
          <a:srcRect l="0" t="0" r="0" b="21353"/>
          <a:stretch>
            <a:fillRect/>
          </a:stretch>
        </p:blipFill>
        <p:spPr>
          <a:xfrm>
            <a:off x="220412" y="270971"/>
            <a:ext cx="11751174" cy="6409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6596" y="1526593"/>
            <a:ext cx="3658808" cy="1947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MARCA - GINETOP2026_Decor.png" descr="MARCA - GINETOP2026_Deco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3491398"/>
            <a:ext cx="12192001" cy="3278556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6606" y="6132526"/>
            <a:ext cx="990766" cy="527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437" y="6288718"/>
            <a:ext cx="2640284" cy="358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n 6" descr="Imagen 6"/>
          <p:cNvPicPr>
            <a:picLocks noChangeAspect="1"/>
          </p:cNvPicPr>
          <p:nvPr/>
        </p:nvPicPr>
        <p:blipFill>
          <a:blip r:embed="rId4">
            <a:extLst/>
          </a:blip>
          <a:srcRect l="0" t="0" r="0" b="21353"/>
          <a:stretch>
            <a:fillRect/>
          </a:stretch>
        </p:blipFill>
        <p:spPr>
          <a:xfrm>
            <a:off x="220412" y="270971"/>
            <a:ext cx="11751174" cy="640918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exto del título"/>
          <p:cNvSpPr txBox="1"/>
          <p:nvPr>
            <p:ph type="title"/>
          </p:nvPr>
        </p:nvSpPr>
        <p:spPr>
          <a:xfrm>
            <a:off x="3453414" y="1122362"/>
            <a:ext cx="7214586" cy="2387601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Texto del título</a:t>
            </a:r>
          </a:p>
        </p:txBody>
      </p:sp>
      <p:sp>
        <p:nvSpPr>
          <p:cNvPr id="39" name="Nivel de texto 1…"/>
          <p:cNvSpPr txBox="1"/>
          <p:nvPr>
            <p:ph type="body" sz="quarter" idx="1"/>
          </p:nvPr>
        </p:nvSpPr>
        <p:spPr>
          <a:xfrm>
            <a:off x="3453414" y="3602037"/>
            <a:ext cx="7214586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400">
                <a:solidFill>
                  <a:srgbClr val="A63775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2400">
                <a:solidFill>
                  <a:srgbClr val="A63775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2400">
                <a:solidFill>
                  <a:srgbClr val="A63775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2400">
                <a:solidFill>
                  <a:srgbClr val="A63775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2400">
                <a:solidFill>
                  <a:srgbClr val="A63775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40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4615" y="5520461"/>
            <a:ext cx="1668317" cy="8879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6606" y="6132526"/>
            <a:ext cx="990766" cy="527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437" y="6288718"/>
            <a:ext cx="2640284" cy="3580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" name="Imagen 5"/>
          <p:cNvGrpSpPr/>
          <p:nvPr/>
        </p:nvGrpSpPr>
        <p:grpSpPr>
          <a:xfrm>
            <a:off x="226709" y="211596"/>
            <a:ext cx="11751174" cy="6468816"/>
            <a:chOff x="0" y="0"/>
            <a:chExt cx="11751172" cy="6468814"/>
          </a:xfrm>
        </p:grpSpPr>
        <p:sp>
          <p:nvSpPr>
            <p:cNvPr id="50" name="Rectángulo"/>
            <p:cNvSpPr/>
            <p:nvPr/>
          </p:nvSpPr>
          <p:spPr>
            <a:xfrm>
              <a:off x="0" y="0"/>
              <a:ext cx="11751173" cy="64688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51" name="image6.tif" descr="image6.ti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751173" cy="64688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" name="Texto del títul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Texto del título</a:t>
            </a:r>
          </a:p>
        </p:txBody>
      </p:sp>
      <p:sp>
        <p:nvSpPr>
          <p:cNvPr id="54" name="Nivel de texto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400"/>
            </a:lvl1pPr>
            <a:lvl2pPr marL="0" indent="457200" algn="ctr">
              <a:buClrTx/>
              <a:buSzTx/>
              <a:buFontTx/>
              <a:buNone/>
              <a:defRPr sz="2400"/>
            </a:lvl2pPr>
            <a:lvl3pPr marL="0" indent="914400" algn="ctr">
              <a:buClrTx/>
              <a:buSzTx/>
              <a:buFontTx/>
              <a:buNone/>
              <a:defRPr sz="2400"/>
            </a:lvl3pPr>
            <a:lvl4pPr marL="0" indent="1371600" algn="ctr">
              <a:buClrTx/>
              <a:buSzTx/>
              <a:buFontTx/>
              <a:buNone/>
              <a:defRPr sz="2400"/>
            </a:lvl4pPr>
            <a:lvl5pPr marL="0" indent="1828800" algn="ctr">
              <a:buClrTx/>
              <a:buSzTx/>
              <a:buFontTx/>
              <a:buNone/>
              <a:defRPr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55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4615" y="5520461"/>
            <a:ext cx="1668317" cy="887976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6606" y="6132526"/>
            <a:ext cx="990766" cy="52734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exto del títul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5" name="Nivel de texto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66" name="MARCA - GINETOP2026_3ra Reunion text.png" descr="MARCA - GINETOP2026_3ra Reunion tex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284" y="6017060"/>
            <a:ext cx="1958880" cy="758277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6606" y="6132526"/>
            <a:ext cx="990766" cy="527344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Texto del títul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76" name="Nivel de texto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77" name="MARCA - GINETOP2026_3ra Reunion text.png" descr="MARCA - GINETOP2026_3ra Reunion tex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284" y="6017060"/>
            <a:ext cx="1958880" cy="758277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6606" y="6132526"/>
            <a:ext cx="990766" cy="527344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Texto del títul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87" name="Nivel de texto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88" name="MARCA - GINETOP2026_3ra Reunion text.png" descr="MARCA - GINETOP2026_3ra Reunion tex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284" y="6017060"/>
            <a:ext cx="1958880" cy="75827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o del títul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pic>
        <p:nvPicPr>
          <p:cNvPr id="97" name="MARCA - GINETOP2026_3ra Reunion text.png" descr="MARCA - GINETOP2026_3ra Reunion tex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284" y="6017060"/>
            <a:ext cx="1958880" cy="758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MARCA - GINETOP2026_ICON color.png" descr="MARCA - GINETOP2026_ICON color.png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tretch>
            <a:fillRect/>
          </a:stretch>
        </p:blipFill>
        <p:spPr>
          <a:xfrm>
            <a:off x="6160610" y="494689"/>
            <a:ext cx="6608983" cy="623489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6606" y="6132526"/>
            <a:ext cx="990766" cy="52734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o del títul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108" name="Nivel de texto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9" name="Marcador de texto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pic>
        <p:nvPicPr>
          <p:cNvPr id="110" name="MARCA - GINETOP2026_3ra Reunion text.png" descr="MARCA - GINETOP2026_3ra Reunion tex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284" y="6017060"/>
            <a:ext cx="1958880" cy="758277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6606" y="6132526"/>
            <a:ext cx="990766" cy="527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3" descr="Imagen 3"/>
          <p:cNvPicPr>
            <a:picLocks noChangeAspect="1"/>
          </p:cNvPicPr>
          <p:nvPr/>
        </p:nvPicPr>
        <p:blipFill>
          <a:blip r:embed="rId3">
            <a:alphaModFix amt="85000"/>
            <a:extLst/>
          </a:blip>
          <a:srcRect l="0" t="0" r="0" b="21353"/>
          <a:stretch>
            <a:fillRect/>
          </a:stretch>
        </p:blipFill>
        <p:spPr>
          <a:xfrm>
            <a:off x="220412" y="270971"/>
            <a:ext cx="11751174" cy="5832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MARCA - GINETOP2026_3ra Reunion text.png" descr="MARCA - GINETOP2026_3ra Reunion tex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6886" y="4140607"/>
            <a:ext cx="3566988" cy="1380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INETOP - _Logo.png" descr="GINETOP - _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3279" y="2232923"/>
            <a:ext cx="3894203" cy="2392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MARCA - GINETOP2026_QR.png" descr="MARCA - GINETOP2026_QR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99123" y="5450636"/>
            <a:ext cx="1102514" cy="110251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o del título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8" name="Nivel de texto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" name="Número de diapositiva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7B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7B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7B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7B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7B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7B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7B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7B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7B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4B284C"/>
          </a:solidFill>
          <a:uFillTx/>
          <a:latin typeface="Avenir Roman"/>
          <a:ea typeface="Avenir Roman"/>
          <a:cs typeface="Avenir Roman"/>
          <a:sym typeface="Avenir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ítulo 1"/>
          <p:cNvSpPr txBox="1"/>
          <p:nvPr>
            <p:ph type="title" idx="4294967295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ubtítulo 2"/>
          <p:cNvSpPr txBox="1"/>
          <p:nvPr>
            <p:ph type="body" sz="quarter" idx="4294967295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ítulo 1"/>
          <p:cNvSpPr txBox="1"/>
          <p:nvPr>
            <p:ph type="title"/>
          </p:nvPr>
        </p:nvSpPr>
        <p:spPr>
          <a:xfrm>
            <a:off x="3453414" y="1122362"/>
            <a:ext cx="7214587" cy="23876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ubtítulo 2"/>
          <p:cNvSpPr txBox="1"/>
          <p:nvPr>
            <p:ph type="body" sz="quarter" idx="1"/>
          </p:nvPr>
        </p:nvSpPr>
        <p:spPr>
          <a:xfrm>
            <a:off x="3453414" y="3602037"/>
            <a:ext cx="7214587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ítulo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Marcador de contenido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ítulo 1"/>
          <p:cNvSpPr txBox="1"/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Marcador de texto 2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ítulo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Marcador de contenido 2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ítulo 1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Marcador de contenido 2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Marcador de texto 3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