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81"/>
  </p:normalViewPr>
  <p:slideViewPr>
    <p:cSldViewPr snapToGrid="0" snapToObjects="1">
      <p:cViewPr varScale="1">
        <p:scale>
          <a:sx n="47" d="100"/>
          <a:sy n="47" d="100"/>
        </p:scale>
        <p:origin x="30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FF9160E-584C-854C-93FA-CB90EF97E3CA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00206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3" name="Texto del título"/>
          <p:cNvSpPr txBox="1">
            <a:spLocks noGrp="1"/>
          </p:cNvSpPr>
          <p:nvPr>
            <p:ph type="title"/>
          </p:nvPr>
        </p:nvSpPr>
        <p:spPr>
          <a:xfrm>
            <a:off x="1777999" y="3664453"/>
            <a:ext cx="20828001" cy="4648201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5" name="Nivel de texto 1"/>
          <p:cNvSpPr txBox="1"/>
          <p:nvPr/>
        </p:nvSpPr>
        <p:spPr>
          <a:xfrm>
            <a:off x="3643255" y="9113348"/>
            <a:ext cx="17097490" cy="1338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t>Nivel de texto 1</a:t>
            </a:r>
          </a:p>
        </p:txBody>
      </p:sp>
      <p:sp>
        <p:nvSpPr>
          <p:cNvPr id="1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F755AD6-0067-C14D-BE9F-5ECD057C96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6823" y="-202948"/>
            <a:ext cx="4946650" cy="407035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6FB8473-9336-4D42-A6F1-62CC71399F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1100" y="12081559"/>
            <a:ext cx="1574800" cy="1460500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AAD96EFE-F976-DC4F-B7F6-960BA8444A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3240" y="11685929"/>
            <a:ext cx="1574800" cy="1460500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1F82263-F44F-0744-A39F-05BB4A0D97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4160" y="10757864"/>
            <a:ext cx="1574800" cy="146050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4F0CC2D8-0F42-CF4C-8D0F-F074CFAE5A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12081559"/>
            <a:ext cx="1574800" cy="1460500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AC8CC16E-FFCC-B74E-8435-3FD3E30F4E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33759"/>
            <a:ext cx="1574800" cy="1460500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DCFB41DB-E971-4E4B-B2E2-1C24EE0A8A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999" y="11851029"/>
            <a:ext cx="1574800" cy="14605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ocarmef XXIX_Isotipo - Azul.png" descr="Socarmef XXIX_Isotipo - Azul.png"/>
          <p:cNvPicPr>
            <a:picLocks noChangeAspect="1"/>
          </p:cNvPicPr>
          <p:nvPr/>
        </p:nvPicPr>
        <p:blipFill>
          <a:blip r:embed="rId2">
            <a:alphaModFix amt="20375"/>
          </a:blip>
          <a:stretch>
            <a:fillRect/>
          </a:stretch>
        </p:blipFill>
        <p:spPr>
          <a:xfrm>
            <a:off x="9664098" y="-1"/>
            <a:ext cx="14714739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9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o del título"/>
          <p:cNvSpPr txBox="1">
            <a:spLocks noGrp="1"/>
          </p:cNvSpPr>
          <p:nvPr>
            <p:ph type="title"/>
          </p:nvPr>
        </p:nvSpPr>
        <p:spPr>
          <a:xfrm>
            <a:off x="368569" y="5960123"/>
            <a:ext cx="23114001" cy="2006601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25" name="Nivel de texto 1"/>
          <p:cNvSpPr txBox="1"/>
          <p:nvPr/>
        </p:nvSpPr>
        <p:spPr>
          <a:xfrm>
            <a:off x="6218520" y="8669160"/>
            <a:ext cx="12495233" cy="12644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>
              <a:defRPr sz="5400" b="0"/>
            </a:lvl1pPr>
          </a:lstStyle>
          <a:p>
            <a:r>
              <a:t>Nivel de texto 1</a:t>
            </a:r>
          </a:p>
        </p:txBody>
      </p:sp>
      <p:sp>
        <p:nvSpPr>
          <p:cNvPr id="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7B6A9B8-EB36-8B4E-9CAF-2ECCF66E51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1960" y="250825"/>
            <a:ext cx="5668039" cy="44069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o del título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Texto del título</a:t>
            </a:r>
          </a:p>
        </p:txBody>
      </p:sp>
      <p:sp>
        <p:nvSpPr>
          <p:cNvPr id="36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CDD04DB-3122-B749-B08B-FD8AE6D72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9930" y="428625"/>
            <a:ext cx="2417590" cy="1879677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532205080_1647x1098.jpg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55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EE94F9D-ECDC-7445-8BDA-C1C30BD1C6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9930" y="428625"/>
            <a:ext cx="2417590" cy="1879677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ivel de texto 1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598F028-1E81-1F4C-8A6F-4188215883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9930" y="428625"/>
            <a:ext cx="2417590" cy="1879677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532205080_1647x1098.jpg"/>
          <p:cNvSpPr>
            <a:spLocks noGrp="1"/>
          </p:cNvSpPr>
          <p:nvPr>
            <p:ph type="pic" sz="quarter" idx="21"/>
          </p:nvPr>
        </p:nvSpPr>
        <p:spPr>
          <a:xfrm>
            <a:off x="16263721" y="7690764"/>
            <a:ext cx="7361454" cy="490763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75" name="532204087_1355x1355.jpg"/>
          <p:cNvSpPr>
            <a:spLocks noGrp="1"/>
          </p:cNvSpPr>
          <p:nvPr>
            <p:ph type="pic" sz="quarter" idx="22"/>
          </p:nvPr>
        </p:nvSpPr>
        <p:spPr>
          <a:xfrm>
            <a:off x="16617542" y="1720442"/>
            <a:ext cx="6547258" cy="654725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76" name="532241774_2880x1920.jpg"/>
          <p:cNvSpPr>
            <a:spLocks noGrp="1"/>
          </p:cNvSpPr>
          <p:nvPr>
            <p:ph type="pic" idx="23"/>
          </p:nvPr>
        </p:nvSpPr>
        <p:spPr>
          <a:xfrm>
            <a:off x="1000124" y="2457450"/>
            <a:ext cx="15211425" cy="101409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7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532241774_2880x1920.jpg"/>
          <p:cNvSpPr>
            <a:spLocks noGrp="1"/>
          </p:cNvSpPr>
          <p:nvPr>
            <p:ph type="pic" idx="21"/>
          </p:nvPr>
        </p:nvSpPr>
        <p:spPr>
          <a:xfrm>
            <a:off x="1108278" y="781050"/>
            <a:ext cx="22607981" cy="1215707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5FF9160E-584C-854C-93FA-CB90EF97E3CA}"/>
              </a:ext>
            </a:extLst>
          </p:cNvPr>
          <p:cNvSpPr/>
          <p:nvPr userDrawn="1"/>
        </p:nvSpPr>
        <p:spPr>
          <a:xfrm>
            <a:off x="19050" y="-2491"/>
            <a:ext cx="24384000" cy="13716000"/>
          </a:xfrm>
          <a:prstGeom prst="rect">
            <a:avLst/>
          </a:prstGeom>
          <a:solidFill>
            <a:srgbClr val="00206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3" name="Texto del título"/>
          <p:cNvSpPr txBox="1">
            <a:spLocks noGrp="1"/>
          </p:cNvSpPr>
          <p:nvPr>
            <p:ph type="title"/>
          </p:nvPr>
        </p:nvSpPr>
        <p:spPr>
          <a:xfrm>
            <a:off x="1771649" y="1231842"/>
            <a:ext cx="20828001" cy="1673158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dirty="0" err="1"/>
              <a:t>Texto</a:t>
            </a:r>
            <a:r>
              <a:rPr dirty="0"/>
              <a:t> del </a:t>
            </a:r>
            <a:r>
              <a:rPr dirty="0" err="1"/>
              <a:t>título</a:t>
            </a:r>
            <a:endParaRPr dirty="0"/>
          </a:p>
        </p:txBody>
      </p:sp>
      <p:sp>
        <p:nvSpPr>
          <p:cNvPr id="1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F755AD6-0067-C14D-BE9F-5ECD057C96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667" y="3135529"/>
            <a:ext cx="10391204" cy="85504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6FB8473-9336-4D42-A6F1-62CC71399F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1100" y="12081559"/>
            <a:ext cx="1574800" cy="1460500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AAD96EFE-F976-DC4F-B7F6-960BA8444A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3240" y="11685929"/>
            <a:ext cx="1574800" cy="1460500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1F82263-F44F-0744-A39F-05BB4A0D97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4160" y="10757864"/>
            <a:ext cx="1574800" cy="146050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4F0CC2D8-0F42-CF4C-8D0F-F074CFAE5A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12081559"/>
            <a:ext cx="1574800" cy="1460500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AC8CC16E-FFCC-B74E-8435-3FD3E30F4E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33759"/>
            <a:ext cx="1574800" cy="1460500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DCFB41DB-E971-4E4B-B2E2-1C24EE0A8A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999" y="11851029"/>
            <a:ext cx="1574800" cy="146050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DB34EC0A-E11E-874F-93D8-3492E11453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14043"/>
            <a:ext cx="1574800" cy="1460500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D9D52F26-946B-E540-888D-13B425E818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1411883"/>
            <a:ext cx="1574800" cy="1460500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21A15179-1495-EF46-9F1D-B2BB9BF253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99" y="404471"/>
            <a:ext cx="1574800" cy="1460500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C3AC9B3F-9AED-8345-9135-D271AD88310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0865" y="1389378"/>
            <a:ext cx="1574800" cy="1460500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id="{D2F97D06-C17D-B64D-B4C2-A72DCA4628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0205" y="245443"/>
            <a:ext cx="1574800" cy="1460500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1BFD120F-EDF8-7F44-AAD9-784D89A6BD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3925" y="65683"/>
            <a:ext cx="1574800" cy="146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1895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00FB293-90AD-AB49-888B-44A892E3C99F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6064" y="12468302"/>
            <a:ext cx="1633440" cy="127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57" r:id="rId10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Hacer doble clic para editar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52FCC-A8FF-4940-B65A-E474836FD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763914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Personalizado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Helvetica Neue</vt:lpstr>
      <vt:lpstr>Helvetica Neue Light</vt:lpstr>
      <vt:lpstr>Helvetica Neue Medium</vt:lpstr>
      <vt:lpstr>White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eventos@calidoscopio.org</cp:lastModifiedBy>
  <cp:revision>1</cp:revision>
  <dcterms:modified xsi:type="dcterms:W3CDTF">2025-12-16T15:46:59Z</dcterms:modified>
</cp:coreProperties>
</file>