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Palatino Linotype"/>
        <a:ea typeface="Palatino Linotype"/>
        <a:cs typeface="Palatino Linotype"/>
        <a:sym typeface="Palatino Linotyp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Palatino Linotype"/>
          <a:ea typeface="Palatino Linotype"/>
          <a:cs typeface="Palatino Linotyp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magen con título cop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Foto Madrid .png" descr="Foto Madrid 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2693" y="-789298"/>
            <a:ext cx="12297386" cy="81982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Marca 79 Jornadas - FECHA Y LUGAR.png" descr="Marca 79 Jornadas - FECHA Y LUGA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93494" y="1893260"/>
            <a:ext cx="6312557" cy="58188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Marca 79 Jornadas - logo Sociedad.png" descr="Marca 79 Jornadas - logo Socieda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2932" y="5534578"/>
            <a:ext cx="2613677" cy="1345194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o del título"/>
          <p:cNvSpPr txBox="1"/>
          <p:nvPr>
            <p:ph type="title"/>
          </p:nvPr>
        </p:nvSpPr>
        <p:spPr>
          <a:xfrm>
            <a:off x="1288590" y="2444076"/>
            <a:ext cx="7214587" cy="851784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07087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22" name="Nivel de texto 1…"/>
          <p:cNvSpPr txBox="1"/>
          <p:nvPr>
            <p:ph type="body" sz="quarter" idx="1"/>
          </p:nvPr>
        </p:nvSpPr>
        <p:spPr>
          <a:xfrm>
            <a:off x="1288590" y="3387934"/>
            <a:ext cx="7214587" cy="1655763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400">
                <a:solidFill>
                  <a:srgbClr val="000000"/>
                </a:solidFill>
              </a:defRPr>
            </a:lvl1pPr>
            <a:lvl2pPr marL="0" indent="457200" algn="ctr">
              <a:buClrTx/>
              <a:buSzTx/>
              <a:buFontTx/>
              <a:buNone/>
              <a:defRPr sz="2400">
                <a:solidFill>
                  <a:srgbClr val="000000"/>
                </a:solidFill>
              </a:defRPr>
            </a:lvl2pPr>
            <a:lvl3pPr marL="0" indent="914400" algn="ctr">
              <a:buClrTx/>
              <a:buSzTx/>
              <a:buFontTx/>
              <a:buNone/>
              <a:defRPr sz="2400">
                <a:solidFill>
                  <a:srgbClr val="000000"/>
                </a:solidFill>
              </a:defRPr>
            </a:lvl3pPr>
            <a:lvl4pPr marL="0" indent="1371600" algn="ctr">
              <a:buClrTx/>
              <a:buSzTx/>
              <a:buFontTx/>
              <a:buNone/>
              <a:defRPr sz="2400">
                <a:solidFill>
                  <a:srgbClr val="000000"/>
                </a:solidFill>
              </a:defRPr>
            </a:lvl4pPr>
            <a:lvl5pPr marL="0" indent="1828800" algn="ctr">
              <a:buClrTx/>
              <a:buSzTx/>
              <a:buFontTx/>
              <a:buNone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23" name="Marca 79 Jornadas - logo Sociedad.png" descr="Marca 79 Jornadas - logo Socieda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06869" y="64066"/>
            <a:ext cx="2516135" cy="1294991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n 3" descr="Imagen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26606" y="6132526"/>
            <a:ext cx="990766" cy="527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Imagen 5" descr="Imagen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5437" y="6288718"/>
            <a:ext cx="2640284" cy="35800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5" name="Imagen 5"/>
          <p:cNvGrpSpPr/>
          <p:nvPr/>
        </p:nvGrpSpPr>
        <p:grpSpPr>
          <a:xfrm>
            <a:off x="226709" y="211596"/>
            <a:ext cx="11751174" cy="6468816"/>
            <a:chOff x="0" y="0"/>
            <a:chExt cx="11751172" cy="6468814"/>
          </a:xfrm>
        </p:grpSpPr>
        <p:sp>
          <p:nvSpPr>
            <p:cNvPr id="33" name="Rectángulo"/>
            <p:cNvSpPr/>
            <p:nvPr/>
          </p:nvSpPr>
          <p:spPr>
            <a:xfrm>
              <a:off x="0" y="0"/>
              <a:ext cx="11751173" cy="646881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pic>
          <p:nvPicPr>
            <p:cNvPr id="34" name="image6.tif" descr="image6.ti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11751173" cy="64688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6" name="Texto del título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D98252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37" name="Nivel de texto 1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400">
                <a:solidFill>
                  <a:srgbClr val="507088"/>
                </a:solidFill>
              </a:defRPr>
            </a:lvl1pPr>
            <a:lvl2pPr marL="0" indent="457200" algn="ctr">
              <a:buClrTx/>
              <a:buSzTx/>
              <a:buFontTx/>
              <a:buNone/>
              <a:defRPr sz="2400">
                <a:solidFill>
                  <a:srgbClr val="507088"/>
                </a:solidFill>
              </a:defRPr>
            </a:lvl2pPr>
            <a:lvl3pPr marL="0" indent="914400" algn="ctr">
              <a:buClrTx/>
              <a:buSzTx/>
              <a:buFontTx/>
              <a:buNone/>
              <a:defRPr sz="2400">
                <a:solidFill>
                  <a:srgbClr val="507088"/>
                </a:solidFill>
              </a:defRPr>
            </a:lvl3pPr>
            <a:lvl4pPr marL="0" indent="1371600" algn="ctr">
              <a:buClrTx/>
              <a:buSzTx/>
              <a:buFontTx/>
              <a:buNone/>
              <a:defRPr sz="2400">
                <a:solidFill>
                  <a:srgbClr val="507088"/>
                </a:solidFill>
              </a:defRPr>
            </a:lvl4pPr>
            <a:lvl5pPr marL="0" indent="1828800" algn="ctr">
              <a:buClrTx/>
              <a:buSzTx/>
              <a:buFontTx/>
              <a:buNone/>
              <a:defRPr sz="2400">
                <a:solidFill>
                  <a:srgbClr val="507088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38" name="Marca 79 Jornadas - Logo.png" descr="Marca 79 Jornadas - Logo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931417" y="5706422"/>
            <a:ext cx="1962073" cy="101011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o del título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E5268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47" name="Nivel de texto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CBAB1"/>
                </a:solidFill>
              </a:defRPr>
            </a:lvl1pPr>
            <a:lvl2pPr>
              <a:defRPr>
                <a:solidFill>
                  <a:srgbClr val="8CBAB1"/>
                </a:solidFill>
              </a:defRPr>
            </a:lvl2pPr>
            <a:lvl3pPr>
              <a:defRPr>
                <a:solidFill>
                  <a:srgbClr val="8CBAB1"/>
                </a:solidFill>
              </a:defRPr>
            </a:lvl3pPr>
            <a:lvl4pPr>
              <a:defRPr>
                <a:solidFill>
                  <a:srgbClr val="8CBAB1"/>
                </a:solidFill>
              </a:defRPr>
            </a:lvl4pPr>
            <a:lvl5pPr>
              <a:defRPr>
                <a:solidFill>
                  <a:srgbClr val="8CBAB1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48" name="Marca 79 Jornadas - Logo.png" descr="Marca 79 Jornadas - 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02785" y="5837263"/>
            <a:ext cx="1962073" cy="1010111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el título"/>
          <p:cNvSpPr txBox="1"/>
          <p:nvPr>
            <p:ph type="title"/>
          </p:nvPr>
        </p:nvSpPr>
        <p:spPr>
          <a:xfrm>
            <a:off x="838200" y="627326"/>
            <a:ext cx="10515601" cy="2852738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7B9CA5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57" name="Nivel de texto 1…"/>
          <p:cNvSpPr txBox="1"/>
          <p:nvPr>
            <p:ph type="body" sz="quarter" idx="1"/>
          </p:nvPr>
        </p:nvSpPr>
        <p:spPr>
          <a:xfrm>
            <a:off x="1057848" y="3399999"/>
            <a:ext cx="10515601" cy="1500188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58" name="EL OSO.png" descr="EL OS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4574" y="4699577"/>
            <a:ext cx="1703282" cy="1500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Marca 79 Jornadas - logo Sociedad.png" descr="Marca 79 Jornadas - logo Sociedad.png"/>
          <p:cNvPicPr>
            <a:picLocks noChangeAspect="1"/>
          </p:cNvPicPr>
          <p:nvPr/>
        </p:nvPicPr>
        <p:blipFill>
          <a:blip r:embed="rId3">
            <a:extLst/>
          </a:blip>
          <a:srcRect l="33859" t="0" r="7145" b="0"/>
          <a:stretch>
            <a:fillRect/>
          </a:stretch>
        </p:blipFill>
        <p:spPr>
          <a:xfrm>
            <a:off x="9735286" y="5294464"/>
            <a:ext cx="2215567" cy="193289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o del título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>
              <a:lnSpc>
                <a:spcPct val="90000"/>
              </a:lnSpc>
              <a:defRPr sz="4000">
                <a:solidFill>
                  <a:srgbClr val="3E5268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68" name="Nivel de texto 1…"/>
          <p:cNvSpPr txBox="1"/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Clr>
                <a:srgbClr val="FF7B00"/>
              </a:buClr>
              <a:buSzPct val="100000"/>
              <a:buFont typeface="Arial"/>
              <a:buChar char="•"/>
              <a:defRPr sz="2800">
                <a:solidFill>
                  <a:srgbClr val="8CBAB1"/>
                </a:solidFill>
                <a:latin typeface="Avenir Roman"/>
                <a:ea typeface="Avenir Roman"/>
                <a:cs typeface="Avenir Roman"/>
                <a:sym typeface="Avenir Roman"/>
              </a:defRPr>
            </a:lvl1pPr>
            <a:lvl2pPr marL="723900" indent="-266700">
              <a:lnSpc>
                <a:spcPct val="90000"/>
              </a:lnSpc>
              <a:spcBef>
                <a:spcPts val="1000"/>
              </a:spcBef>
              <a:buClr>
                <a:srgbClr val="FF7B00"/>
              </a:buClr>
              <a:buSzPct val="100000"/>
              <a:buFont typeface="Arial"/>
              <a:buChar char="•"/>
              <a:defRPr sz="2800">
                <a:solidFill>
                  <a:srgbClr val="8CBAB1"/>
                </a:solidFill>
                <a:latin typeface="Avenir Roman"/>
                <a:ea typeface="Avenir Roman"/>
                <a:cs typeface="Avenir Roman"/>
                <a:sym typeface="Avenir Roman"/>
              </a:defRPr>
            </a:lvl2pPr>
            <a:lvl3pPr marL="1234439" indent="-320039">
              <a:lnSpc>
                <a:spcPct val="90000"/>
              </a:lnSpc>
              <a:spcBef>
                <a:spcPts val="1000"/>
              </a:spcBef>
              <a:buClr>
                <a:srgbClr val="FF7B00"/>
              </a:buClr>
              <a:buSzPct val="100000"/>
              <a:buFont typeface="Arial"/>
              <a:buChar char="•"/>
              <a:defRPr sz="2800">
                <a:solidFill>
                  <a:srgbClr val="8CBAB1"/>
                </a:solidFill>
                <a:latin typeface="Avenir Roman"/>
                <a:ea typeface="Avenir Roman"/>
                <a:cs typeface="Avenir Roman"/>
                <a:sym typeface="Avenir Roman"/>
              </a:defRPr>
            </a:lvl3pPr>
            <a:lvl4pPr marL="1727200" indent="-355600">
              <a:lnSpc>
                <a:spcPct val="90000"/>
              </a:lnSpc>
              <a:spcBef>
                <a:spcPts val="1000"/>
              </a:spcBef>
              <a:buClr>
                <a:srgbClr val="FF7B00"/>
              </a:buClr>
              <a:buSzPct val="100000"/>
              <a:buFont typeface="Arial"/>
              <a:buChar char="•"/>
              <a:defRPr sz="2800">
                <a:solidFill>
                  <a:srgbClr val="8CBAB1"/>
                </a:solidFill>
                <a:latin typeface="Avenir Roman"/>
                <a:ea typeface="Avenir Roman"/>
                <a:cs typeface="Avenir Roman"/>
                <a:sym typeface="Avenir Roman"/>
              </a:defRPr>
            </a:lvl4pPr>
            <a:lvl5pPr marL="2184400" indent="-355600">
              <a:lnSpc>
                <a:spcPct val="90000"/>
              </a:lnSpc>
              <a:spcBef>
                <a:spcPts val="1000"/>
              </a:spcBef>
              <a:buClr>
                <a:srgbClr val="FF7B00"/>
              </a:buClr>
              <a:buSzPct val="100000"/>
              <a:buFont typeface="Arial"/>
              <a:buChar char="•"/>
              <a:defRPr sz="2800">
                <a:solidFill>
                  <a:srgbClr val="8CBAB1"/>
                </a:solidFill>
                <a:latin typeface="Avenir Roman"/>
                <a:ea typeface="Avenir Roman"/>
                <a:cs typeface="Avenir Roman"/>
                <a:sym typeface="Avenir Roman"/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69" name="EL OSO.png" descr="EL OS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4575" y="4699577"/>
            <a:ext cx="1703282" cy="1500188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Marca 79 Jornadas - logo Sociedad.png" descr="Marca 79 Jornadas - logo Sociedad.png"/>
          <p:cNvPicPr>
            <a:picLocks noChangeAspect="1"/>
          </p:cNvPicPr>
          <p:nvPr/>
        </p:nvPicPr>
        <p:blipFill>
          <a:blip r:embed="rId3">
            <a:extLst/>
          </a:blip>
          <a:srcRect l="33859" t="0" r="7145" b="0"/>
          <a:stretch>
            <a:fillRect/>
          </a:stretch>
        </p:blipFill>
        <p:spPr>
          <a:xfrm>
            <a:off x="9735286" y="5294464"/>
            <a:ext cx="2215567" cy="1932891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o del título"/>
          <p:cNvSpPr txBox="1"/>
          <p:nvPr/>
        </p:nvSpPr>
        <p:spPr>
          <a:xfrm>
            <a:off x="2488707" y="2610627"/>
            <a:ext cx="7214586" cy="8517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4000">
                <a:solidFill>
                  <a:srgbClr val="507087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pic>
        <p:nvPicPr>
          <p:cNvPr id="79" name="Marca 79 Jornadas - Logo.png" descr="Marca 79 Jornadas - 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4123" y="91749"/>
            <a:ext cx="1949752" cy="1003767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agen 5" descr="Imagen 5"/>
          <p:cNvPicPr>
            <a:picLocks noChangeAspect="1"/>
          </p:cNvPicPr>
          <p:nvPr/>
        </p:nvPicPr>
        <p:blipFill>
          <a:blip r:embed="rId2">
            <a:extLst/>
          </a:blip>
          <a:srcRect l="63456" t="1996" r="0" b="1996"/>
          <a:stretch>
            <a:fillRect/>
          </a:stretch>
        </p:blipFill>
        <p:spPr>
          <a:xfrm>
            <a:off x="663582" y="371"/>
            <a:ext cx="4741424" cy="6857258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Texto del título"/>
          <p:cNvSpPr txBox="1"/>
          <p:nvPr>
            <p:ph type="title"/>
          </p:nvPr>
        </p:nvSpPr>
        <p:spPr>
          <a:xfrm>
            <a:off x="1058103" y="414267"/>
            <a:ext cx="3932239" cy="899068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435A71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89" name="Marcador de texto 3"/>
          <p:cNvSpPr/>
          <p:nvPr>
            <p:ph type="body" sz="half" idx="21"/>
          </p:nvPr>
        </p:nvSpPr>
        <p:spPr>
          <a:xfrm>
            <a:off x="5847428" y="1735404"/>
            <a:ext cx="5841606" cy="4817150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FontTx/>
              <a:buNone/>
              <a:defRPr sz="1600"/>
            </a:pPr>
          </a:p>
        </p:txBody>
      </p:sp>
      <p:sp>
        <p:nvSpPr>
          <p:cNvPr id="90" name="Marcador de texto 3"/>
          <p:cNvSpPr/>
          <p:nvPr/>
        </p:nvSpPr>
        <p:spPr>
          <a:xfrm>
            <a:off x="1058103" y="1711615"/>
            <a:ext cx="3932239" cy="486472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 fontScale="100000" lnSpcReduction="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600">
                <a:solidFill>
                  <a:srgbClr val="4B284C"/>
                </a:solidFill>
                <a:latin typeface="Avenir Roman"/>
                <a:ea typeface="Avenir Roman"/>
                <a:cs typeface="Avenir Roman"/>
                <a:sym typeface="Avenir Roman"/>
              </a:defRPr>
            </a:pPr>
          </a:p>
        </p:txBody>
      </p:sp>
      <p:pic>
        <p:nvPicPr>
          <p:cNvPr id="91" name="Marca 79 Jornadas - Logo.png" descr="Marca 79 Jornadas - 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34123" y="91749"/>
            <a:ext cx="1949752" cy="1003767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o del título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3E5268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00" name="Marcador de posición de imagen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01" name="Nivel de texto 1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1600">
                <a:solidFill>
                  <a:srgbClr val="7FA4A8"/>
                </a:solidFill>
              </a:defRPr>
            </a:lvl1pPr>
            <a:lvl2pPr marL="0" indent="457200">
              <a:buClrTx/>
              <a:buSzTx/>
              <a:buFontTx/>
              <a:buNone/>
              <a:defRPr sz="1600">
                <a:solidFill>
                  <a:srgbClr val="7FA4A8"/>
                </a:solidFill>
              </a:defRPr>
            </a:lvl2pPr>
            <a:lvl3pPr marL="0" indent="914400">
              <a:buClrTx/>
              <a:buSzTx/>
              <a:buFontTx/>
              <a:buNone/>
              <a:defRPr sz="1600">
                <a:solidFill>
                  <a:srgbClr val="7FA4A8"/>
                </a:solidFill>
              </a:defRPr>
            </a:lvl3pPr>
            <a:lvl4pPr marL="0" indent="1371600">
              <a:buClrTx/>
              <a:buSzTx/>
              <a:buFontTx/>
              <a:buNone/>
              <a:defRPr sz="1600">
                <a:solidFill>
                  <a:srgbClr val="7FA4A8"/>
                </a:solidFill>
              </a:defRPr>
            </a:lvl4pPr>
            <a:lvl5pPr marL="0" indent="1828800">
              <a:buClrTx/>
              <a:buSzTx/>
              <a:buFontTx/>
              <a:buNone/>
              <a:defRPr sz="1600">
                <a:solidFill>
                  <a:srgbClr val="7FA4A8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102" name="Marca 79 Jornadas - Logo.png" descr="Marca 79 Jornadas - 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20" y="5810530"/>
            <a:ext cx="1876939" cy="966281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to Madrid - low.png" descr="Foto Madrid - lo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71"/>
          <a:stretch>
            <a:fillRect/>
          </a:stretch>
        </p:blipFill>
        <p:spPr>
          <a:xfrm>
            <a:off x="-9980" y="-199347"/>
            <a:ext cx="12212014" cy="7611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Marca 79 Jornadas - Logo.png" descr="Marca 79 Jornadas - 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22755" y="4626132"/>
            <a:ext cx="4490752" cy="231191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o del título"/>
          <p:cNvSpPr txBox="1"/>
          <p:nvPr/>
        </p:nvSpPr>
        <p:spPr>
          <a:xfrm>
            <a:off x="838199" y="803603"/>
            <a:ext cx="10515601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5" name="Texto del título"/>
          <p:cNvSpPr txBox="1"/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6" name="Nivel de texto 1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" name="Número de diapositiva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FF7B00"/>
        </a:buClr>
        <a:buSzPct val="100000"/>
        <a:buFont typeface="Arial"/>
        <a:buChar char="•"/>
        <a:tabLst/>
        <a:defRPr b="0" baseline="0" cap="none" i="0" spc="0" strike="noStrike" sz="2800" u="none">
          <a:solidFill>
            <a:srgbClr val="4B284C"/>
          </a:solidFill>
          <a:uFillTx/>
          <a:latin typeface="Avenir Roman"/>
          <a:ea typeface="Avenir Roman"/>
          <a:cs typeface="Avenir Roman"/>
          <a:sym typeface="Avenir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Palatino Linotyp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Haz doble clic para editar"/>
          <p:cNvSpPr txBox="1"/>
          <p:nvPr>
            <p:ph type="title"/>
          </p:nvPr>
        </p:nvSpPr>
        <p:spPr>
          <a:xfrm>
            <a:off x="1288590" y="2444076"/>
            <a:ext cx="7214587" cy="851784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Haz doble clic para editar"/>
          <p:cNvSpPr txBox="1"/>
          <p:nvPr>
            <p:ph type="body" sz="quarter" idx="1"/>
          </p:nvPr>
        </p:nvSpPr>
        <p:spPr>
          <a:xfrm>
            <a:off x="1288590" y="3387934"/>
            <a:ext cx="7214587" cy="16557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Haz doble clic para edita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az doble clic para edita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Haz doble clic para editar"/>
          <p:cNvSpPr txBox="1"/>
          <p:nvPr>
            <p:ph type="title"/>
          </p:nvPr>
        </p:nvSpPr>
        <p:spPr>
          <a:xfrm>
            <a:off x="1058104" y="414267"/>
            <a:ext cx="3932238" cy="899068"/>
          </a:xfrm>
          <a:prstGeom prst="rect">
            <a:avLst/>
          </a:prstGeom>
        </p:spPr>
        <p:txBody>
          <a:bodyPr/>
          <a:lstStyle/>
          <a:p>
            <a:pPr defTabSz="713231">
              <a:defRPr sz="2496"/>
            </a:pPr>
          </a:p>
        </p:txBody>
      </p:sp>
      <p:sp>
        <p:nvSpPr>
          <p:cNvPr id="131" name="Marcador de texto 3"/>
          <p:cNvSpPr/>
          <p:nvPr>
            <p:ph type="body" idx="21"/>
          </p:nvPr>
        </p:nvSpPr>
        <p:spPr>
          <a:xfrm>
            <a:off x="5847428" y="1735404"/>
            <a:ext cx="5841606" cy="4817150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FontTx/>
              <a:buNone/>
              <a:defRPr sz="16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Haz doble clic para edita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4" name="Haz doble clic para editar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Haz doble clic para edita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Marcador de posición de imagen 2" descr="Marcador de posición de imagen 2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8" name="Haz doble clic para editar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Haz doble clic para editar"/>
          <p:cNvSpPr txBox="1"/>
          <p:nvPr>
            <p:ph type="title"/>
          </p:nvPr>
        </p:nvSpPr>
        <p:spPr>
          <a:xfrm>
            <a:off x="838200" y="627326"/>
            <a:ext cx="10515600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Haz doble clic para editar"/>
          <p:cNvSpPr txBox="1"/>
          <p:nvPr>
            <p:ph type="body" sz="quarter" idx="1"/>
          </p:nvPr>
        </p:nvSpPr>
        <p:spPr>
          <a:xfrm>
            <a:off x="1057848" y="3399999"/>
            <a:ext cx="10515601" cy="15001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Palatino Linotype"/>
            <a:ea typeface="Palatino Linotype"/>
            <a:cs typeface="Palatino Linotype"/>
            <a:sym typeface="Palatino Linotyp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Palatino Linotype"/>
            <a:ea typeface="Palatino Linotype"/>
            <a:cs typeface="Palatino Linotype"/>
            <a:sym typeface="Palatino Linotyp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Palatino Linotype"/>
            <a:ea typeface="Palatino Linotype"/>
            <a:cs typeface="Palatino Linotype"/>
            <a:sym typeface="Palatino Linotyp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Palatino Linotype"/>
            <a:ea typeface="Palatino Linotype"/>
            <a:cs typeface="Palatino Linotype"/>
            <a:sym typeface="Palatino Linotyp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