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rpuesta socarmef V2.png" descr="Prpuesta socarmef 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o del título"/>
          <p:cNvSpPr txBox="1"/>
          <p:nvPr>
            <p:ph type="title"/>
          </p:nvPr>
        </p:nvSpPr>
        <p:spPr>
          <a:xfrm>
            <a:off x="1777999" y="3664453"/>
            <a:ext cx="20828001" cy="46482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pic>
        <p:nvPicPr>
          <p:cNvPr id="14" name="Socarmef XXIX_Logo completo Vertical - Blanco.png" descr="Socarmef XXIX_Logo completo Vertical - Blanco.png"/>
          <p:cNvPicPr>
            <a:picLocks noChangeAspect="1"/>
          </p:cNvPicPr>
          <p:nvPr/>
        </p:nvPicPr>
        <p:blipFill>
          <a:blip r:embed="rId3">
            <a:extLst/>
          </a:blip>
          <a:srcRect l="0" t="7387" r="0" b="0"/>
          <a:stretch>
            <a:fillRect/>
          </a:stretch>
        </p:blipFill>
        <p:spPr>
          <a:xfrm>
            <a:off x="19333770" y="163896"/>
            <a:ext cx="4434150" cy="497375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Nivel de texto 1"/>
          <p:cNvSpPr txBox="1"/>
          <p:nvPr/>
        </p:nvSpPr>
        <p:spPr>
          <a:xfrm>
            <a:off x="3643255" y="9113348"/>
            <a:ext cx="17097490" cy="1338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5400">
                <a:solidFill>
                  <a:srgbClr val="FFFFFF"/>
                </a:solidFill>
              </a:defRPr>
            </a:lvl1pPr>
          </a:lstStyle>
          <a:p>
            <a:pPr/>
            <a:r>
              <a:t>Nivel de texto 1</a:t>
            </a:r>
          </a:p>
        </p:txBody>
      </p:sp>
      <p:pic>
        <p:nvPicPr>
          <p:cNvPr id="16" name="Socarmef XXIX_Olas - Blanco.png" descr="Socarmef XXIX_Olas - Bl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860340"/>
            <a:ext cx="24384001" cy="3852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 del título"/>
          <p:cNvSpPr txBox="1"/>
          <p:nvPr>
            <p:ph type="title"/>
          </p:nvPr>
        </p:nvSpPr>
        <p:spPr>
          <a:xfrm>
            <a:off x="368569" y="5960123"/>
            <a:ext cx="23114001" cy="2006601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5" name="Nivel de texto 1"/>
          <p:cNvSpPr txBox="1"/>
          <p:nvPr/>
        </p:nvSpPr>
        <p:spPr>
          <a:xfrm>
            <a:off x="6218520" y="8669160"/>
            <a:ext cx="12495233" cy="126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0" sz="5400"/>
            </a:lvl1pPr>
          </a:lstStyle>
          <a:p>
            <a:pPr/>
            <a:r>
              <a:t>Nivel de texto 1</a:t>
            </a:r>
          </a:p>
        </p:txBody>
      </p:sp>
      <p:pic>
        <p:nvPicPr>
          <p:cNvPr id="26" name="Socarmef XXIX_Olas - Azul.png" descr="Socarmef XXIX_Olas - Azu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9904347"/>
            <a:ext cx="24384001" cy="385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Socarmef XXIX_Logo completo Vertical - Azul.png" descr="Socarmef XXIX_Logo completo Vertical - Azu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728" y="61749"/>
            <a:ext cx="3943258" cy="477592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 del título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36" name="Nivel de texto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7" name="Socarmef XXIX_Logo sencillo - Azul.png" descr="Socarmef XXIX_Logo sencillo - Azu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4895" y="158544"/>
            <a:ext cx="4909234" cy="131959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6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5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6" name="Nivel de texto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57" name="Socarmef XXIX_Logo sencillo - Azul.png" descr="Socarmef XXIX_Logo sencillo - Azu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4896" y="158544"/>
            <a:ext cx="4909234" cy="131959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ivel de texto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6" name="Socarmef XXIX_Logo sencillo - Azul.png" descr="Socarmef XXIX_Logo sencillo - Azu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4896" y="158544"/>
            <a:ext cx="4909234" cy="131959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ocarmef XXIX_Isotipo - Azul.png" descr="Socarmef XXIX_Isotipo - Azul.png"/>
          <p:cNvPicPr>
            <a:picLocks noChangeAspect="1"/>
          </p:cNvPicPr>
          <p:nvPr/>
        </p:nvPicPr>
        <p:blipFill>
          <a:blip r:embed="rId2">
            <a:alphaModFix amt="20375"/>
            <a:extLst/>
          </a:blip>
          <a:stretch>
            <a:fillRect/>
          </a:stretch>
        </p:blipFill>
        <p:spPr>
          <a:xfrm>
            <a:off x="9664098" y="-1"/>
            <a:ext cx="1471473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" name="Socarmef XXIX_Logo sencillo - Azul.png" descr="Socarmef XXIX_Logo sencillo - Azu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2400" y="12377827"/>
            <a:ext cx="4909234" cy="13195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acer doble clic para edita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