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Palatino Linotype"/>
        <a:ea typeface="Palatino Linotype"/>
        <a:cs typeface="Palatino Linotype"/>
        <a:sym typeface="Palatino Linotype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Palatino Linotype"/>
        <a:ea typeface="Palatino Linotype"/>
        <a:cs typeface="Palatino Linotype"/>
        <a:sym typeface="Palatino Linotype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Palatino Linotype"/>
        <a:ea typeface="Palatino Linotype"/>
        <a:cs typeface="Palatino Linotype"/>
        <a:sym typeface="Palatino Linotype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Palatino Linotype"/>
        <a:ea typeface="Palatino Linotype"/>
        <a:cs typeface="Palatino Linotype"/>
        <a:sym typeface="Palatino Linotype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Palatino Linotype"/>
        <a:ea typeface="Palatino Linotype"/>
        <a:cs typeface="Palatino Linotype"/>
        <a:sym typeface="Palatino Linotype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Palatino Linotype"/>
        <a:ea typeface="Palatino Linotype"/>
        <a:cs typeface="Palatino Linotype"/>
        <a:sym typeface="Palatino Linotype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Palatino Linotype"/>
        <a:ea typeface="Palatino Linotype"/>
        <a:cs typeface="Palatino Linotype"/>
        <a:sym typeface="Palatino Linotype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Palatino Linotype"/>
        <a:ea typeface="Palatino Linotype"/>
        <a:cs typeface="Palatino Linotype"/>
        <a:sym typeface="Palatino Linotype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Palatino Linotype"/>
        <a:ea typeface="Palatino Linotype"/>
        <a:cs typeface="Palatino Linotype"/>
        <a:sym typeface="Palatino Linotyp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Palatino Linotype"/>
          <a:ea typeface="Palatino Linotype"/>
          <a:cs typeface="Palatino Linotyp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>
          <a:latin typeface="Palatino Linotype"/>
          <a:ea typeface="Palatino Linotype"/>
          <a:cs typeface="Palatino Linotyp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Palatino Linotype"/>
          <a:ea typeface="Palatino Linotype"/>
          <a:cs typeface="Palatino Linotyp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Palatino Linotype"/>
          <a:ea typeface="Palatino Linotype"/>
          <a:cs typeface="Palatino Linotyp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Palatino Linotype"/>
          <a:ea typeface="Palatino Linotype"/>
          <a:cs typeface="Palatino Linotyp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>
          <a:latin typeface="Palatino Linotype"/>
          <a:ea typeface="Palatino Linotype"/>
          <a:cs typeface="Palatino Linotyp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Palatino Linotype"/>
          <a:ea typeface="Palatino Linotype"/>
          <a:cs typeface="Palatino Linotyp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Palatino Linotype"/>
          <a:ea typeface="Palatino Linotype"/>
          <a:cs typeface="Palatino Linotyp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Palatino Linotype"/>
          <a:ea typeface="Palatino Linotype"/>
          <a:cs typeface="Palatino Linotyp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Palatino Linotype"/>
          <a:ea typeface="Palatino Linotype"/>
          <a:cs typeface="Palatino Linotyp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Palatino Linotype"/>
          <a:ea typeface="Palatino Linotype"/>
          <a:cs typeface="Palatino Linotyp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Palatino Linotype"/>
          <a:ea typeface="Palatino Linotype"/>
          <a:cs typeface="Palatino Linotyp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alatino Linotype"/>
          <a:ea typeface="Palatino Linotype"/>
          <a:cs typeface="Palatino Linotyp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Palatino Linotype"/>
          <a:ea typeface="Palatino Linotype"/>
          <a:cs typeface="Palatino Linotyp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Palatino Linotype"/>
          <a:ea typeface="Palatino Linotype"/>
          <a:cs typeface="Palatino Linotyp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Palatino Linotype"/>
          <a:ea typeface="Palatino Linotype"/>
          <a:cs typeface="Palatino Linotyp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alatino Linotype"/>
          <a:ea typeface="Palatino Linotype"/>
          <a:cs typeface="Palatino Linotyp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Palatino Linotype"/>
          <a:ea typeface="Palatino Linotype"/>
          <a:cs typeface="Palatino Linotyp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Palatino Linotype"/>
          <a:ea typeface="Palatino Linotype"/>
          <a:cs typeface="Palatino Linotyp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Palatino Linotype"/>
          <a:ea typeface="Palatino Linotype"/>
          <a:cs typeface="Palatino Linotyp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alatino Linotype"/>
          <a:ea typeface="Palatino Linotype"/>
          <a:cs typeface="Palatino Linotyp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Palatino Linotype"/>
          <a:ea typeface="Palatino Linotype"/>
          <a:cs typeface="Palatino Linotyp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Palatino Linotype"/>
          <a:ea typeface="Palatino Linotype"/>
          <a:cs typeface="Palatino Linotyp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Palatino Linotype"/>
          <a:ea typeface="Palatino Linotype"/>
          <a:cs typeface="Palatino Linotyp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0" name="Shape 13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6.png"/><Relationship Id="rId4" Type="http://schemas.openxmlformats.org/officeDocument/2006/relationships/image" Target="../media/image2.png"/><Relationship Id="rId5" Type="http://schemas.openxmlformats.org/officeDocument/2006/relationships/image" Target="../media/image7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6.png"/><Relationship Id="rId4" Type="http://schemas.openxmlformats.org/officeDocument/2006/relationships/image" Target="../media/image8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9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26606" y="6132526"/>
            <a:ext cx="990766" cy="527344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Texto del título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Texto del título</a:t>
            </a:r>
          </a:p>
        </p:txBody>
      </p:sp>
      <p:sp>
        <p:nvSpPr>
          <p:cNvPr id="120" name="Marcador de posición de imagen 2"/>
          <p:cNvSpPr/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121" name="Nivel de texto 1…"/>
          <p:cNvSpPr txBox="1"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600"/>
            </a:lvl1pPr>
            <a:lvl2pPr marL="0" indent="457200">
              <a:buClrTx/>
              <a:buSzTx/>
              <a:buFontTx/>
              <a:buNone/>
              <a:defRPr sz="1600"/>
            </a:lvl2pPr>
            <a:lvl3pPr marL="0" indent="914400">
              <a:buClrTx/>
              <a:buSzTx/>
              <a:buFontTx/>
              <a:buNone/>
              <a:defRPr sz="1600"/>
            </a:lvl3pPr>
            <a:lvl4pPr marL="0" indent="1371600">
              <a:buClrTx/>
              <a:buSzTx/>
              <a:buFontTx/>
              <a:buNone/>
              <a:defRPr sz="1600"/>
            </a:lvl4pPr>
            <a:lvl5pPr marL="0" indent="1828800">
              <a:buClrTx/>
              <a:buSzTx/>
              <a:buFontTx/>
              <a:buNone/>
              <a:defRPr sz="16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pic>
        <p:nvPicPr>
          <p:cNvPr id="122" name="MARCA - GINETOP2026_3ra Reunion text.png" descr="MARCA - GINETOP2026_3ra Reunion tex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8284" y="6017060"/>
            <a:ext cx="1958880" cy="758277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26606" y="6132526"/>
            <a:ext cx="990766" cy="5273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Imagen 5" descr="Imagen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15437" y="6288718"/>
            <a:ext cx="2640284" cy="35800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Imagen 4" descr="Imagen 4"/>
          <p:cNvPicPr>
            <a:picLocks noChangeAspect="1"/>
          </p:cNvPicPr>
          <p:nvPr/>
        </p:nvPicPr>
        <p:blipFill>
          <a:blip r:embed="rId4">
            <a:extLst/>
          </a:blip>
          <a:srcRect l="0" t="0" r="0" b="21353"/>
          <a:stretch>
            <a:fillRect/>
          </a:stretch>
        </p:blipFill>
        <p:spPr>
          <a:xfrm>
            <a:off x="220412" y="270971"/>
            <a:ext cx="11751174" cy="6409182"/>
          </a:xfrm>
          <a:prstGeom prst="rect">
            <a:avLst/>
          </a:prstGeom>
          <a:ln w="12700">
            <a:miter lim="400000"/>
          </a:ln>
        </p:spPr>
      </p:pic>
      <p:pic>
        <p:nvPicPr>
          <p:cNvPr id="26" name="Imagen 2" descr="Imagen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66596" y="1526593"/>
            <a:ext cx="3658808" cy="19474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MARCA - GINETOP2026_Decor.png" descr="MARCA - GINETOP2026_Decor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0" y="3491398"/>
            <a:ext cx="12192001" cy="3278556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26606" y="6132526"/>
            <a:ext cx="990766" cy="5273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Imagen 5" descr="Imagen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15437" y="6288718"/>
            <a:ext cx="2640284" cy="358006"/>
          </a:xfrm>
          <a:prstGeom prst="rect">
            <a:avLst/>
          </a:prstGeom>
          <a:ln w="12700">
            <a:miter lim="400000"/>
          </a:ln>
        </p:spPr>
      </p:pic>
      <p:pic>
        <p:nvPicPr>
          <p:cNvPr id="37" name="Imagen 6" descr="Imagen 6"/>
          <p:cNvPicPr>
            <a:picLocks noChangeAspect="1"/>
          </p:cNvPicPr>
          <p:nvPr/>
        </p:nvPicPr>
        <p:blipFill>
          <a:blip r:embed="rId4">
            <a:extLst/>
          </a:blip>
          <a:srcRect l="0" t="0" r="0" b="21353"/>
          <a:stretch>
            <a:fillRect/>
          </a:stretch>
        </p:blipFill>
        <p:spPr>
          <a:xfrm>
            <a:off x="220412" y="270971"/>
            <a:ext cx="11751174" cy="6409182"/>
          </a:xfrm>
          <a:prstGeom prst="rect">
            <a:avLst/>
          </a:prstGeom>
          <a:ln w="12700">
            <a:miter lim="400000"/>
          </a:ln>
        </p:spPr>
      </p:pic>
      <p:sp>
        <p:nvSpPr>
          <p:cNvPr id="38" name="Texto del título"/>
          <p:cNvSpPr txBox="1"/>
          <p:nvPr>
            <p:ph type="title"/>
          </p:nvPr>
        </p:nvSpPr>
        <p:spPr>
          <a:xfrm>
            <a:off x="3453414" y="1122362"/>
            <a:ext cx="7214586" cy="2387601"/>
          </a:xfrm>
          <a:prstGeom prst="rect">
            <a:avLst/>
          </a:prstGeom>
        </p:spPr>
        <p:txBody>
          <a:bodyPr anchor="b"/>
          <a:lstStyle>
            <a:lvl1pPr algn="ctr"/>
          </a:lstStyle>
          <a:p>
            <a:pPr/>
            <a:r>
              <a:t>Texto del título</a:t>
            </a:r>
          </a:p>
        </p:txBody>
      </p:sp>
      <p:sp>
        <p:nvSpPr>
          <p:cNvPr id="39" name="Nivel de texto 1…"/>
          <p:cNvSpPr txBox="1"/>
          <p:nvPr>
            <p:ph type="body" sz="quarter" idx="1"/>
          </p:nvPr>
        </p:nvSpPr>
        <p:spPr>
          <a:xfrm>
            <a:off x="3453414" y="3602037"/>
            <a:ext cx="7214586" cy="1655763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2400">
                <a:solidFill>
                  <a:srgbClr val="A63775"/>
                </a:solidFill>
              </a:defRPr>
            </a:lvl1pPr>
            <a:lvl2pPr marL="0" indent="457200" algn="ctr">
              <a:buClrTx/>
              <a:buSzTx/>
              <a:buFontTx/>
              <a:buNone/>
              <a:defRPr sz="2400">
                <a:solidFill>
                  <a:srgbClr val="A63775"/>
                </a:solidFill>
              </a:defRPr>
            </a:lvl2pPr>
            <a:lvl3pPr marL="0" indent="914400" algn="ctr">
              <a:buClrTx/>
              <a:buSzTx/>
              <a:buFontTx/>
              <a:buNone/>
              <a:defRPr sz="2400">
                <a:solidFill>
                  <a:srgbClr val="A63775"/>
                </a:solidFill>
              </a:defRPr>
            </a:lvl3pPr>
            <a:lvl4pPr marL="0" indent="1371600" algn="ctr">
              <a:buClrTx/>
              <a:buSzTx/>
              <a:buFontTx/>
              <a:buNone/>
              <a:defRPr sz="2400">
                <a:solidFill>
                  <a:srgbClr val="A63775"/>
                </a:solidFill>
              </a:defRPr>
            </a:lvl4pPr>
            <a:lvl5pPr marL="0" indent="1828800" algn="ctr">
              <a:buClrTx/>
              <a:buSzTx/>
              <a:buFontTx/>
              <a:buNone/>
              <a:defRPr sz="2400">
                <a:solidFill>
                  <a:srgbClr val="A63775"/>
                </a:solidFill>
              </a:defRPr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pic>
        <p:nvPicPr>
          <p:cNvPr id="40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964615" y="5520461"/>
            <a:ext cx="1668317" cy="887976"/>
          </a:xfrm>
          <a:prstGeom prst="rect">
            <a:avLst/>
          </a:prstGeom>
          <a:ln w="12700">
            <a:miter lim="400000"/>
          </a:ln>
        </p:spPr>
      </p:pic>
      <p:sp>
        <p:nvSpPr>
          <p:cNvPr id="41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26606" y="6132526"/>
            <a:ext cx="990766" cy="527344"/>
          </a:xfrm>
          <a:prstGeom prst="rect">
            <a:avLst/>
          </a:prstGeom>
          <a:ln w="12700">
            <a:miter lim="400000"/>
          </a:ln>
        </p:spPr>
      </p:pic>
      <p:pic>
        <p:nvPicPr>
          <p:cNvPr id="49" name="Imagen 5" descr="Imagen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15437" y="6288718"/>
            <a:ext cx="2640284" cy="35800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2" name="Imagen 5"/>
          <p:cNvGrpSpPr/>
          <p:nvPr/>
        </p:nvGrpSpPr>
        <p:grpSpPr>
          <a:xfrm>
            <a:off x="226709" y="211596"/>
            <a:ext cx="11751174" cy="6468816"/>
            <a:chOff x="0" y="0"/>
            <a:chExt cx="11751172" cy="6468814"/>
          </a:xfrm>
        </p:grpSpPr>
        <p:sp>
          <p:nvSpPr>
            <p:cNvPr id="50" name="Rectángulo"/>
            <p:cNvSpPr/>
            <p:nvPr/>
          </p:nvSpPr>
          <p:spPr>
            <a:xfrm>
              <a:off x="0" y="0"/>
              <a:ext cx="11751173" cy="646881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pic>
          <p:nvPicPr>
            <p:cNvPr id="51" name="image6.tif" descr="image6.tif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11751173" cy="646881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3" name="Texto del título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/>
          </a:lstStyle>
          <a:p>
            <a:pPr/>
            <a:r>
              <a:t>Texto del título</a:t>
            </a:r>
          </a:p>
        </p:txBody>
      </p:sp>
      <p:sp>
        <p:nvSpPr>
          <p:cNvPr id="54" name="Nivel de texto 1…"/>
          <p:cNvSpPr txBox="1"/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2400"/>
            </a:lvl1pPr>
            <a:lvl2pPr marL="0" indent="457200" algn="ctr">
              <a:buClrTx/>
              <a:buSzTx/>
              <a:buFontTx/>
              <a:buNone/>
              <a:defRPr sz="2400"/>
            </a:lvl2pPr>
            <a:lvl3pPr marL="0" indent="914400" algn="ctr">
              <a:buClrTx/>
              <a:buSzTx/>
              <a:buFontTx/>
              <a:buNone/>
              <a:defRPr sz="2400"/>
            </a:lvl3pPr>
            <a:lvl4pPr marL="0" indent="1371600" algn="ctr">
              <a:buClrTx/>
              <a:buSzTx/>
              <a:buFontTx/>
              <a:buNone/>
              <a:defRPr sz="2400"/>
            </a:lvl4pPr>
            <a:lvl5pPr marL="0" indent="1828800" algn="ctr">
              <a:buClrTx/>
              <a:buSzTx/>
              <a:buFontTx/>
              <a:buNone/>
              <a:defRPr sz="24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pic>
        <p:nvPicPr>
          <p:cNvPr id="55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964615" y="5520461"/>
            <a:ext cx="1668317" cy="887976"/>
          </a:xfrm>
          <a:prstGeom prst="rect">
            <a:avLst/>
          </a:prstGeom>
          <a:ln w="12700">
            <a:miter lim="400000"/>
          </a:ln>
        </p:spPr>
      </p:pic>
      <p:sp>
        <p:nvSpPr>
          <p:cNvPr id="56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26606" y="6132526"/>
            <a:ext cx="990766" cy="527344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Texto del título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65" name="Nivel de texto 1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pic>
        <p:nvPicPr>
          <p:cNvPr id="66" name="MARCA - GINETOP2026_3ra Reunion text.png" descr="MARCA - GINETOP2026_3ra Reunion tex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8284" y="6017060"/>
            <a:ext cx="1958880" cy="758277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26606" y="6132526"/>
            <a:ext cx="990766" cy="527344"/>
          </a:xfrm>
          <a:prstGeom prst="rect">
            <a:avLst/>
          </a:prstGeom>
          <a:ln w="12700">
            <a:miter lim="400000"/>
          </a:ln>
        </p:spPr>
      </p:pic>
      <p:sp>
        <p:nvSpPr>
          <p:cNvPr id="75" name="Texto del título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Texto del título</a:t>
            </a:r>
          </a:p>
        </p:txBody>
      </p:sp>
      <p:sp>
        <p:nvSpPr>
          <p:cNvPr id="76" name="Nivel de texto 1…"/>
          <p:cNvSpPr txBox="1"/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ClrTx/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ClrTx/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ClrTx/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ClrTx/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pic>
        <p:nvPicPr>
          <p:cNvPr id="77" name="MARCA - GINETOP2026_3ra Reunion text.png" descr="MARCA - GINETOP2026_3ra Reunion tex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8284" y="6017060"/>
            <a:ext cx="1958880" cy="758277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26606" y="6132526"/>
            <a:ext cx="990766" cy="527344"/>
          </a:xfrm>
          <a:prstGeom prst="rect">
            <a:avLst/>
          </a:prstGeom>
          <a:ln w="12700">
            <a:miter lim="400000"/>
          </a:ln>
        </p:spPr>
      </p:pic>
      <p:sp>
        <p:nvSpPr>
          <p:cNvPr id="86" name="Texto del título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87" name="Nivel de texto 1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pic>
        <p:nvPicPr>
          <p:cNvPr id="88" name="MARCA - GINETOP2026_3ra Reunion text.png" descr="MARCA - GINETOP2026_3ra Reunion tex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8284" y="6017060"/>
            <a:ext cx="1958880" cy="758277"/>
          </a:xfrm>
          <a:prstGeom prst="rect">
            <a:avLst/>
          </a:prstGeom>
          <a:ln w="12700">
            <a:miter lim="400000"/>
          </a:ln>
        </p:spPr>
      </p:pic>
      <p:sp>
        <p:nvSpPr>
          <p:cNvPr id="89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o del título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pic>
        <p:nvPicPr>
          <p:cNvPr id="97" name="MARCA - GINETOP2026_3ra Reunion text.png" descr="MARCA - GINETOP2026_3ra Reunion text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38284" y="6017060"/>
            <a:ext cx="1958880" cy="758277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MARCA - GINETOP2026_ICON color.png" descr="MARCA - GINETOP2026_ICON color.png"/>
          <p:cNvPicPr>
            <a:picLocks noChangeAspect="1"/>
          </p:cNvPicPr>
          <p:nvPr/>
        </p:nvPicPr>
        <p:blipFill>
          <a:blip r:embed="rId3">
            <a:alphaModFix amt="15000"/>
            <a:extLst/>
          </a:blip>
          <a:stretch>
            <a:fillRect/>
          </a:stretch>
        </p:blipFill>
        <p:spPr>
          <a:xfrm>
            <a:off x="6160610" y="494689"/>
            <a:ext cx="6608983" cy="6234890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26606" y="6132526"/>
            <a:ext cx="990766" cy="527344"/>
          </a:xfrm>
          <a:prstGeom prst="rect">
            <a:avLst/>
          </a:prstGeom>
          <a:ln w="12700">
            <a:miter lim="400000"/>
          </a:ln>
        </p:spPr>
      </p:pic>
      <p:sp>
        <p:nvSpPr>
          <p:cNvPr id="107" name="Texto del título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Texto del título</a:t>
            </a:r>
          </a:p>
        </p:txBody>
      </p:sp>
      <p:sp>
        <p:nvSpPr>
          <p:cNvPr id="108" name="Nivel de texto 1…"/>
          <p:cNvSpPr txBox="1"/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09" name="Marcador de texto 3"/>
          <p:cNvSpPr/>
          <p:nvPr>
            <p:ph type="body" sz="quarter" idx="2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FontTx/>
              <a:buNone/>
              <a:defRPr sz="1600"/>
            </a:pPr>
          </a:p>
        </p:txBody>
      </p:sp>
      <p:pic>
        <p:nvPicPr>
          <p:cNvPr id="110" name="MARCA - GINETOP2026_3ra Reunion text.png" descr="MARCA - GINETOP2026_3ra Reunion tex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8284" y="6017060"/>
            <a:ext cx="1958880" cy="758277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Layout" Target="../slideLayouts/slideLayout1.xml"/><Relationship Id="rId8" Type="http://schemas.openxmlformats.org/officeDocument/2006/relationships/slideLayout" Target="../slideLayouts/slideLayout2.xml"/><Relationship Id="rId9" Type="http://schemas.openxmlformats.org/officeDocument/2006/relationships/slideLayout" Target="../slideLayouts/slideLayout3.xml"/><Relationship Id="rId10" Type="http://schemas.openxmlformats.org/officeDocument/2006/relationships/slideLayout" Target="../slideLayouts/slideLayout4.xml"/><Relationship Id="rId11" Type="http://schemas.openxmlformats.org/officeDocument/2006/relationships/slideLayout" Target="../slideLayouts/slideLayout5.xml"/><Relationship Id="rId12" Type="http://schemas.openxmlformats.org/officeDocument/2006/relationships/slideLayout" Target="../slideLayouts/slideLayout6.xml"/><Relationship Id="rId13" Type="http://schemas.openxmlformats.org/officeDocument/2006/relationships/slideLayout" Target="../slideLayouts/slideLayout7.xml"/><Relationship Id="rId14" Type="http://schemas.openxmlformats.org/officeDocument/2006/relationships/slideLayout" Target="../slideLayouts/slideLayout8.xml"/><Relationship Id="rId15" Type="http://schemas.openxmlformats.org/officeDocument/2006/relationships/slideLayout" Target="../slideLayouts/slideLayout9.xml"/><Relationship Id="rId16" Type="http://schemas.openxmlformats.org/officeDocument/2006/relationships/slideLayout" Target="../slideLayouts/slideLayout10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26606" y="6132526"/>
            <a:ext cx="990766" cy="5273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n 3" descr="Imagen 3"/>
          <p:cNvPicPr>
            <a:picLocks noChangeAspect="1"/>
          </p:cNvPicPr>
          <p:nvPr/>
        </p:nvPicPr>
        <p:blipFill>
          <a:blip r:embed="rId3">
            <a:alphaModFix amt="85000"/>
            <a:extLst/>
          </a:blip>
          <a:srcRect l="0" t="0" r="0" b="21353"/>
          <a:stretch>
            <a:fillRect/>
          </a:stretch>
        </p:blipFill>
        <p:spPr>
          <a:xfrm>
            <a:off x="220412" y="270971"/>
            <a:ext cx="11751174" cy="5832948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MARCA - GINETOP2026_3ra Reunion text.png" descr="MARCA - GINETOP2026_3ra Reunion text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66886" y="4140607"/>
            <a:ext cx="3566988" cy="1380770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GINETOP - _Logo.png" descr="GINETOP - _Logo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03279" y="2232923"/>
            <a:ext cx="3894203" cy="2392154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MARCA - GINETOP2026_QR.png" descr="MARCA - GINETOP2026_QR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799123" y="5450636"/>
            <a:ext cx="1102514" cy="1102513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o del título"/>
          <p:cNvSpPr txBox="1"/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Texto del título</a:t>
            </a:r>
          </a:p>
        </p:txBody>
      </p:sp>
      <p:sp>
        <p:nvSpPr>
          <p:cNvPr id="8" name="Nivel de texto 1…"/>
          <p:cNvSpPr txBox="1"/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9" name="Número de diapositiva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solidFill>
            <a:srgbClr val="4B284C"/>
          </a:solidFill>
          <a:uFillTx/>
          <a:latin typeface="Avenir Roman"/>
          <a:ea typeface="Avenir Roman"/>
          <a:cs typeface="Avenir Roman"/>
          <a:sym typeface="Avenir Roman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solidFill>
            <a:srgbClr val="4B284C"/>
          </a:solidFill>
          <a:uFillTx/>
          <a:latin typeface="Avenir Roman"/>
          <a:ea typeface="Avenir Roman"/>
          <a:cs typeface="Avenir Roman"/>
          <a:sym typeface="Avenir Roman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solidFill>
            <a:srgbClr val="4B284C"/>
          </a:solidFill>
          <a:uFillTx/>
          <a:latin typeface="Avenir Roman"/>
          <a:ea typeface="Avenir Roman"/>
          <a:cs typeface="Avenir Roman"/>
          <a:sym typeface="Avenir Roman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solidFill>
            <a:srgbClr val="4B284C"/>
          </a:solidFill>
          <a:uFillTx/>
          <a:latin typeface="Avenir Roman"/>
          <a:ea typeface="Avenir Roman"/>
          <a:cs typeface="Avenir Roman"/>
          <a:sym typeface="Avenir Roman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solidFill>
            <a:srgbClr val="4B284C"/>
          </a:solidFill>
          <a:uFillTx/>
          <a:latin typeface="Avenir Roman"/>
          <a:ea typeface="Avenir Roman"/>
          <a:cs typeface="Avenir Roman"/>
          <a:sym typeface="Avenir Roman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solidFill>
            <a:srgbClr val="4B284C"/>
          </a:solidFill>
          <a:uFillTx/>
          <a:latin typeface="Avenir Roman"/>
          <a:ea typeface="Avenir Roman"/>
          <a:cs typeface="Avenir Roman"/>
          <a:sym typeface="Avenir Roman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solidFill>
            <a:srgbClr val="4B284C"/>
          </a:solidFill>
          <a:uFillTx/>
          <a:latin typeface="Avenir Roman"/>
          <a:ea typeface="Avenir Roman"/>
          <a:cs typeface="Avenir Roman"/>
          <a:sym typeface="Avenir Roman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solidFill>
            <a:srgbClr val="4B284C"/>
          </a:solidFill>
          <a:uFillTx/>
          <a:latin typeface="Avenir Roman"/>
          <a:ea typeface="Avenir Roman"/>
          <a:cs typeface="Avenir Roman"/>
          <a:sym typeface="Avenir Roman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solidFill>
            <a:srgbClr val="4B284C"/>
          </a:solidFill>
          <a:uFillTx/>
          <a:latin typeface="Avenir Roman"/>
          <a:ea typeface="Avenir Roman"/>
          <a:cs typeface="Avenir Roman"/>
          <a:sym typeface="Avenir Roman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FF7B00"/>
        </a:buClr>
        <a:buSzPct val="100000"/>
        <a:buFont typeface="Arial"/>
        <a:buChar char="•"/>
        <a:tabLst/>
        <a:defRPr b="0" baseline="0" cap="none" i="0" spc="0" strike="noStrike" sz="2800" u="none">
          <a:solidFill>
            <a:srgbClr val="4B284C"/>
          </a:solidFill>
          <a:uFillTx/>
          <a:latin typeface="Avenir Roman"/>
          <a:ea typeface="Avenir Roman"/>
          <a:cs typeface="Avenir Roman"/>
          <a:sym typeface="Avenir Roman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FF7B00"/>
        </a:buClr>
        <a:buSzPct val="100000"/>
        <a:buFont typeface="Arial"/>
        <a:buChar char="•"/>
        <a:tabLst/>
        <a:defRPr b="0" baseline="0" cap="none" i="0" spc="0" strike="noStrike" sz="2800" u="none">
          <a:solidFill>
            <a:srgbClr val="4B284C"/>
          </a:solidFill>
          <a:uFillTx/>
          <a:latin typeface="Avenir Roman"/>
          <a:ea typeface="Avenir Roman"/>
          <a:cs typeface="Avenir Roman"/>
          <a:sym typeface="Avenir Roman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FF7B00"/>
        </a:buClr>
        <a:buSzPct val="100000"/>
        <a:buFont typeface="Arial"/>
        <a:buChar char="•"/>
        <a:tabLst/>
        <a:defRPr b="0" baseline="0" cap="none" i="0" spc="0" strike="noStrike" sz="2800" u="none">
          <a:solidFill>
            <a:srgbClr val="4B284C"/>
          </a:solidFill>
          <a:uFillTx/>
          <a:latin typeface="Avenir Roman"/>
          <a:ea typeface="Avenir Roman"/>
          <a:cs typeface="Avenir Roman"/>
          <a:sym typeface="Avenir Roman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FF7B00"/>
        </a:buClr>
        <a:buSzPct val="100000"/>
        <a:buFont typeface="Arial"/>
        <a:buChar char="•"/>
        <a:tabLst/>
        <a:defRPr b="0" baseline="0" cap="none" i="0" spc="0" strike="noStrike" sz="2800" u="none">
          <a:solidFill>
            <a:srgbClr val="4B284C"/>
          </a:solidFill>
          <a:uFillTx/>
          <a:latin typeface="Avenir Roman"/>
          <a:ea typeface="Avenir Roman"/>
          <a:cs typeface="Avenir Roman"/>
          <a:sym typeface="Avenir Roman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FF7B00"/>
        </a:buClr>
        <a:buSzPct val="100000"/>
        <a:buFont typeface="Arial"/>
        <a:buChar char="•"/>
        <a:tabLst/>
        <a:defRPr b="0" baseline="0" cap="none" i="0" spc="0" strike="noStrike" sz="2800" u="none">
          <a:solidFill>
            <a:srgbClr val="4B284C"/>
          </a:solidFill>
          <a:uFillTx/>
          <a:latin typeface="Avenir Roman"/>
          <a:ea typeface="Avenir Roman"/>
          <a:cs typeface="Avenir Roman"/>
          <a:sym typeface="Avenir Roman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FF7B00"/>
        </a:buClr>
        <a:buSzPct val="100000"/>
        <a:buFont typeface="Arial"/>
        <a:buChar char="•"/>
        <a:tabLst/>
        <a:defRPr b="0" baseline="0" cap="none" i="0" spc="0" strike="noStrike" sz="2800" u="none">
          <a:solidFill>
            <a:srgbClr val="4B284C"/>
          </a:solidFill>
          <a:uFillTx/>
          <a:latin typeface="Avenir Roman"/>
          <a:ea typeface="Avenir Roman"/>
          <a:cs typeface="Avenir Roman"/>
          <a:sym typeface="Avenir Roman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FF7B00"/>
        </a:buClr>
        <a:buSzPct val="100000"/>
        <a:buFont typeface="Arial"/>
        <a:buChar char="•"/>
        <a:tabLst/>
        <a:defRPr b="0" baseline="0" cap="none" i="0" spc="0" strike="noStrike" sz="2800" u="none">
          <a:solidFill>
            <a:srgbClr val="4B284C"/>
          </a:solidFill>
          <a:uFillTx/>
          <a:latin typeface="Avenir Roman"/>
          <a:ea typeface="Avenir Roman"/>
          <a:cs typeface="Avenir Roman"/>
          <a:sym typeface="Avenir Roman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FF7B00"/>
        </a:buClr>
        <a:buSzPct val="100000"/>
        <a:buFont typeface="Arial"/>
        <a:buChar char="•"/>
        <a:tabLst/>
        <a:defRPr b="0" baseline="0" cap="none" i="0" spc="0" strike="noStrike" sz="2800" u="none">
          <a:solidFill>
            <a:srgbClr val="4B284C"/>
          </a:solidFill>
          <a:uFillTx/>
          <a:latin typeface="Avenir Roman"/>
          <a:ea typeface="Avenir Roman"/>
          <a:cs typeface="Avenir Roman"/>
          <a:sym typeface="Avenir Roman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FF7B00"/>
        </a:buClr>
        <a:buSzPct val="100000"/>
        <a:buFont typeface="Arial"/>
        <a:buChar char="•"/>
        <a:tabLst/>
        <a:defRPr b="0" baseline="0" cap="none" i="0" spc="0" strike="noStrike" sz="2800" u="none">
          <a:solidFill>
            <a:srgbClr val="4B284C"/>
          </a:solidFill>
          <a:uFillTx/>
          <a:latin typeface="Avenir Roman"/>
          <a:ea typeface="Avenir Roman"/>
          <a:cs typeface="Avenir Roman"/>
          <a:sym typeface="Avenir Roman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ítulo 1"/>
          <p:cNvSpPr txBox="1"/>
          <p:nvPr>
            <p:ph type="title" idx="4294967295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3" name="Subtítulo 2"/>
          <p:cNvSpPr txBox="1"/>
          <p:nvPr>
            <p:ph type="body" sz="quarter" idx="4294967295"/>
          </p:nvPr>
        </p:nvSpPr>
        <p:spPr>
          <a:xfrm>
            <a:off x="1524000" y="3602037"/>
            <a:ext cx="9144000" cy="165576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ítulo 1"/>
          <p:cNvSpPr txBox="1"/>
          <p:nvPr>
            <p:ph type="title"/>
          </p:nvPr>
        </p:nvSpPr>
        <p:spPr>
          <a:xfrm>
            <a:off x="3453414" y="1122362"/>
            <a:ext cx="7214587" cy="2387601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7" name="Subtítulo 2"/>
          <p:cNvSpPr txBox="1"/>
          <p:nvPr>
            <p:ph type="body" sz="quarter" idx="1"/>
          </p:nvPr>
        </p:nvSpPr>
        <p:spPr>
          <a:xfrm>
            <a:off x="3453414" y="3602037"/>
            <a:ext cx="7214587" cy="165576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ítulo 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0" name="Marcador de contenido 2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ítulo 1"/>
          <p:cNvSpPr txBox="1"/>
          <p:nvPr>
            <p:ph type="title"/>
          </p:nvPr>
        </p:nvSpPr>
        <p:spPr>
          <a:xfrm>
            <a:off x="831850" y="1709738"/>
            <a:ext cx="10515600" cy="2852738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3" name="Marcador de texto 2"/>
          <p:cNvSpPr txBox="1"/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ítulo 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6" name="Marcador de contenido 2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ítulo 1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Marcador de contenido 2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0" name="Marcador de texto 3"/>
          <p:cNvSpPr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FontTx/>
              <a:buNone/>
              <a:defRPr sz="16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Palatino Linotype"/>
            <a:ea typeface="Palatino Linotype"/>
            <a:cs typeface="Palatino Linotype"/>
            <a:sym typeface="Palatino Linotyp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Palatino Linotype"/>
            <a:ea typeface="Palatino Linotype"/>
            <a:cs typeface="Palatino Linotype"/>
            <a:sym typeface="Palatino Linotyp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Palatino Linotype"/>
            <a:ea typeface="Palatino Linotype"/>
            <a:cs typeface="Palatino Linotype"/>
            <a:sym typeface="Palatino Linotyp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Palatino Linotype"/>
            <a:ea typeface="Palatino Linotype"/>
            <a:cs typeface="Palatino Linotype"/>
            <a:sym typeface="Palatino Linotyp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